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bookmarkIdSeed="9">
  <p:sldMasterIdLst>
    <p:sldMasterId id="2147483687" r:id="rId1"/>
  </p:sldMasterIdLst>
  <p:notesMasterIdLst>
    <p:notesMasterId r:id="rId4"/>
  </p:notesMasterIdLst>
  <p:handoutMasterIdLst>
    <p:handoutMasterId r:id="rId5"/>
  </p:handoutMasterIdLst>
  <p:sldIdLst>
    <p:sldId id="331" r:id="rId2"/>
    <p:sldId id="333" r:id="rId3"/>
  </p:sldIdLst>
  <p:sldSz cx="6858000" cy="9906000" type="A4"/>
  <p:notesSz cx="6797675" cy="9926638"/>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78933" algn="l" rtl="0" fontAlgn="base">
      <a:spcBef>
        <a:spcPct val="0"/>
      </a:spcBef>
      <a:spcAft>
        <a:spcPct val="0"/>
      </a:spcAft>
      <a:defRPr kern="1200">
        <a:solidFill>
          <a:schemeClr val="tx1"/>
        </a:solidFill>
        <a:latin typeface="Arial" charset="0"/>
        <a:ea typeface="宋体" charset="-122"/>
        <a:cs typeface="+mn-cs"/>
      </a:defRPr>
    </a:lvl2pPr>
    <a:lvl3pPr marL="957866" algn="l" rtl="0" fontAlgn="base">
      <a:spcBef>
        <a:spcPct val="0"/>
      </a:spcBef>
      <a:spcAft>
        <a:spcPct val="0"/>
      </a:spcAft>
      <a:defRPr kern="1200">
        <a:solidFill>
          <a:schemeClr val="tx1"/>
        </a:solidFill>
        <a:latin typeface="Arial" charset="0"/>
        <a:ea typeface="宋体" charset="-122"/>
        <a:cs typeface="+mn-cs"/>
      </a:defRPr>
    </a:lvl3pPr>
    <a:lvl4pPr marL="1436799" algn="l" rtl="0" fontAlgn="base">
      <a:spcBef>
        <a:spcPct val="0"/>
      </a:spcBef>
      <a:spcAft>
        <a:spcPct val="0"/>
      </a:spcAft>
      <a:defRPr kern="1200">
        <a:solidFill>
          <a:schemeClr val="tx1"/>
        </a:solidFill>
        <a:latin typeface="Arial" charset="0"/>
        <a:ea typeface="宋体" charset="-122"/>
        <a:cs typeface="+mn-cs"/>
      </a:defRPr>
    </a:lvl4pPr>
    <a:lvl5pPr marL="1915732" algn="l" rtl="0" fontAlgn="base">
      <a:spcBef>
        <a:spcPct val="0"/>
      </a:spcBef>
      <a:spcAft>
        <a:spcPct val="0"/>
      </a:spcAft>
      <a:defRPr kern="1200">
        <a:solidFill>
          <a:schemeClr val="tx1"/>
        </a:solidFill>
        <a:latin typeface="Arial" charset="0"/>
        <a:ea typeface="宋体" charset="-122"/>
        <a:cs typeface="+mn-cs"/>
      </a:defRPr>
    </a:lvl5pPr>
    <a:lvl6pPr marL="2394666" algn="l" defTabSz="957866" rtl="0" eaLnBrk="1" latinLnBrk="0" hangingPunct="1">
      <a:defRPr kern="1200">
        <a:solidFill>
          <a:schemeClr val="tx1"/>
        </a:solidFill>
        <a:latin typeface="Arial" charset="0"/>
        <a:ea typeface="宋体" charset="-122"/>
        <a:cs typeface="+mn-cs"/>
      </a:defRPr>
    </a:lvl6pPr>
    <a:lvl7pPr marL="2873599" algn="l" defTabSz="957866" rtl="0" eaLnBrk="1" latinLnBrk="0" hangingPunct="1">
      <a:defRPr kern="1200">
        <a:solidFill>
          <a:schemeClr val="tx1"/>
        </a:solidFill>
        <a:latin typeface="Arial" charset="0"/>
        <a:ea typeface="宋体" charset="-122"/>
        <a:cs typeface="+mn-cs"/>
      </a:defRPr>
    </a:lvl7pPr>
    <a:lvl8pPr marL="3352532" algn="l" defTabSz="957866" rtl="0" eaLnBrk="1" latinLnBrk="0" hangingPunct="1">
      <a:defRPr kern="1200">
        <a:solidFill>
          <a:schemeClr val="tx1"/>
        </a:solidFill>
        <a:latin typeface="Arial" charset="0"/>
        <a:ea typeface="宋体" charset="-122"/>
        <a:cs typeface="+mn-cs"/>
      </a:defRPr>
    </a:lvl8pPr>
    <a:lvl9pPr marL="3831465" algn="l" defTabSz="957866"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496">
          <p15:clr>
            <a:srgbClr val="A4A3A4"/>
          </p15:clr>
        </p15:guide>
        <p15:guide id="2" orient="horz" pos="6075">
          <p15:clr>
            <a:srgbClr val="A4A3A4"/>
          </p15:clr>
        </p15:guide>
        <p15:guide id="3" orient="horz" pos="4118">
          <p15:clr>
            <a:srgbClr val="A4A3A4"/>
          </p15:clr>
        </p15:guide>
        <p15:guide id="4" orient="horz" pos="136">
          <p15:clr>
            <a:srgbClr val="A4A3A4"/>
          </p15:clr>
        </p15:guide>
        <p15:guide id="5" orient="horz" pos="3483">
          <p15:clr>
            <a:srgbClr val="A4A3A4"/>
          </p15:clr>
        </p15:guide>
        <p15:guide id="6" pos="3974">
          <p15:clr>
            <a:srgbClr val="A4A3A4"/>
          </p15:clr>
        </p15:guide>
        <p15:guide id="7" pos="4047">
          <p15:clr>
            <a:srgbClr val="A4A3A4"/>
          </p15:clr>
        </p15:guide>
        <p15:guide id="8" pos="349">
          <p15:clr>
            <a:srgbClr val="A4A3A4"/>
          </p15:clr>
        </p15:guide>
        <p15:guide id="9" pos="273">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00130220" initials="gl" lastIdx="8" clrIdx="0"/>
  <p:cmAuthor id="1" name="wtest222" initials="w"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FF0000"/>
    <a:srgbClr val="E6AF00"/>
    <a:srgbClr val="FFCD2D"/>
    <a:srgbClr val="6666FF"/>
    <a:srgbClr val="FE1B0A"/>
    <a:srgbClr val="0F0000"/>
    <a:srgbClr val="F5F5F5"/>
    <a:srgbClr val="9FFF9F"/>
    <a:srgbClr val="F9F9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7853C-536D-4A76-A0AE-DD22124D55A5}" styleName="主题样式 1 - 强调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25" autoAdjust="0"/>
    <p:restoredTop sz="77193" autoAdjust="0"/>
  </p:normalViewPr>
  <p:slideViewPr>
    <p:cSldViewPr>
      <p:cViewPr>
        <p:scale>
          <a:sx n="106" d="100"/>
          <a:sy n="106" d="100"/>
        </p:scale>
        <p:origin x="1146" y="-3534"/>
      </p:cViewPr>
      <p:guideLst>
        <p:guide orient="horz" pos="496"/>
        <p:guide orient="horz" pos="6075"/>
        <p:guide orient="horz" pos="4118"/>
        <p:guide orient="horz" pos="136"/>
        <p:guide orient="horz" pos="3483"/>
        <p:guide pos="3974"/>
        <p:guide pos="4047"/>
        <p:guide pos="349"/>
        <p:guide pos="273"/>
      </p:guideLst>
    </p:cSldViewPr>
  </p:slideViewPr>
  <p:outlineViewPr>
    <p:cViewPr>
      <p:scale>
        <a:sx n="33" d="100"/>
        <a:sy n="33" d="100"/>
      </p:scale>
      <p:origin x="0" y="0"/>
    </p:cViewPr>
  </p:outlineViewPr>
  <p:notesTextViewPr>
    <p:cViewPr>
      <p:scale>
        <a:sx n="300" d="100"/>
        <a:sy n="300" d="100"/>
      </p:scale>
      <p:origin x="0" y="0"/>
    </p:cViewPr>
  </p:notesTextViewPr>
  <p:sorterViewPr>
    <p:cViewPr>
      <p:scale>
        <a:sx n="66" d="100"/>
        <a:sy n="66" d="100"/>
      </p:scale>
      <p:origin x="0" y="0"/>
    </p:cViewPr>
  </p:sorterViewPr>
  <p:notesViewPr>
    <p:cSldViewPr showGuides="1">
      <p:cViewPr varScale="1">
        <p:scale>
          <a:sx n="61" d="100"/>
          <a:sy n="61" d="100"/>
        </p:scale>
        <p:origin x="-1860" y="-7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pitchFamily="34" charset="0"/>
                <a:ea typeface="宋体" pitchFamily="2" charset="-122"/>
              </a:defRPr>
            </a:lvl1pPr>
          </a:lstStyle>
          <a:p>
            <a:pPr>
              <a:defRPr/>
            </a:pPr>
            <a:endParaRPr lang="zh-CN" altLang="en-US"/>
          </a:p>
        </p:txBody>
      </p:sp>
      <p:sp>
        <p:nvSpPr>
          <p:cNvPr id="3" name="日期占位符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atin typeface="Arial" pitchFamily="34" charset="0"/>
                <a:ea typeface="宋体" pitchFamily="2" charset="-122"/>
              </a:defRPr>
            </a:lvl1pPr>
          </a:lstStyle>
          <a:p>
            <a:pPr>
              <a:defRPr/>
            </a:pPr>
            <a:fld id="{308BD137-551A-4711-ACDB-984F93731714}" type="datetimeFigureOut">
              <a:rPr lang="zh-CN" altLang="en-US"/>
              <a:pPr>
                <a:defRPr/>
              </a:pPr>
              <a:t>2015/10/25</a:t>
            </a:fld>
            <a:endParaRPr lang="zh-CN" altLang="en-US"/>
          </a:p>
        </p:txBody>
      </p:sp>
      <p:sp>
        <p:nvSpPr>
          <p:cNvPr id="4" name="页脚占位符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atin typeface="Arial" pitchFamily="34" charset="0"/>
                <a:ea typeface="宋体" pitchFamily="2" charset="-122"/>
              </a:defRPr>
            </a:lvl1pPr>
          </a:lstStyle>
          <a:p>
            <a:pPr>
              <a:defRPr/>
            </a:pPr>
            <a:endParaRPr lang="zh-CN" altLang="en-US"/>
          </a:p>
        </p:txBody>
      </p:sp>
      <p:sp>
        <p:nvSpPr>
          <p:cNvPr id="5" name="灯片编号占位符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atin typeface="Arial" pitchFamily="34" charset="0"/>
                <a:ea typeface="宋体" pitchFamily="2" charset="-122"/>
              </a:defRPr>
            </a:lvl1pPr>
          </a:lstStyle>
          <a:p>
            <a:pPr>
              <a:defRPr/>
            </a:pPr>
            <a:fld id="{C3B19211-5FB0-4F87-B184-DCBFB76C742E}" type="slidenum">
              <a:rPr lang="zh-CN" altLang="en-US"/>
              <a:pPr>
                <a:defRPr/>
              </a:pPr>
              <a:t>‹#›</a:t>
            </a:fld>
            <a:endParaRPr lang="zh-CN" altLang="en-US"/>
          </a:p>
        </p:txBody>
      </p:sp>
    </p:spTree>
    <p:extLst>
      <p:ext uri="{BB962C8B-B14F-4D97-AF65-F5344CB8AC3E}">
        <p14:creationId xmlns:p14="http://schemas.microsoft.com/office/powerpoint/2010/main" val="12312526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宋体" charset="-122"/>
              </a:defRPr>
            </a:lvl1pPr>
          </a:lstStyle>
          <a:p>
            <a:pPr>
              <a:defRPr/>
            </a:pPr>
            <a:endParaRPr lang="en-US" altLang="zh-CN" dirty="0"/>
          </a:p>
        </p:txBody>
      </p:sp>
      <p:sp>
        <p:nvSpPr>
          <p:cNvPr id="4099"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宋体" charset="-122"/>
              </a:defRPr>
            </a:lvl1pPr>
          </a:lstStyle>
          <a:p>
            <a:pPr>
              <a:defRPr/>
            </a:pPr>
            <a:endParaRPr lang="en-US" altLang="zh-CN" dirty="0"/>
          </a:p>
        </p:txBody>
      </p:sp>
      <p:sp>
        <p:nvSpPr>
          <p:cNvPr id="29700" name="Rectangle 4"/>
          <p:cNvSpPr>
            <a:spLocks noGrp="1" noRot="1" noChangeAspect="1" noChangeArrowheads="1" noTextEdit="1"/>
          </p:cNvSpPr>
          <p:nvPr>
            <p:ph type="sldImg" idx="2"/>
          </p:nvPr>
        </p:nvSpPr>
        <p:spPr bwMode="auto">
          <a:xfrm>
            <a:off x="2111375" y="744538"/>
            <a:ext cx="2576513" cy="372268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4102"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宋体" charset="-122"/>
              </a:defRPr>
            </a:lvl1pPr>
          </a:lstStyle>
          <a:p>
            <a:pPr>
              <a:defRPr/>
            </a:pPr>
            <a:endParaRPr lang="en-US" altLang="zh-CN" dirty="0"/>
          </a:p>
        </p:txBody>
      </p:sp>
      <p:sp>
        <p:nvSpPr>
          <p:cNvPr id="4103"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宋体" charset="-122"/>
              </a:defRPr>
            </a:lvl1pPr>
          </a:lstStyle>
          <a:p>
            <a:pPr>
              <a:defRPr/>
            </a:pPr>
            <a:fld id="{7FB5C5BE-86ED-46A6-BB81-B49C0A41889E}" type="slidenum">
              <a:rPr lang="en-US" altLang="zh-CN"/>
              <a:pPr>
                <a:defRPr/>
              </a:pPr>
              <a:t>‹#›</a:t>
            </a:fld>
            <a:endParaRPr lang="en-US" altLang="zh-CN" dirty="0"/>
          </a:p>
        </p:txBody>
      </p:sp>
    </p:spTree>
    <p:extLst>
      <p:ext uri="{BB962C8B-B14F-4D97-AF65-F5344CB8AC3E}">
        <p14:creationId xmlns:p14="http://schemas.microsoft.com/office/powerpoint/2010/main" val="356667496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宋体" charset="-122"/>
        <a:cs typeface="+mn-cs"/>
      </a:defRPr>
    </a:lvl1pPr>
    <a:lvl2pPr marL="478933" algn="l" rtl="0" eaLnBrk="0" fontAlgn="base" hangingPunct="0">
      <a:spcBef>
        <a:spcPct val="30000"/>
      </a:spcBef>
      <a:spcAft>
        <a:spcPct val="0"/>
      </a:spcAft>
      <a:defRPr sz="1200" kern="1200">
        <a:solidFill>
          <a:schemeClr val="tx1"/>
        </a:solidFill>
        <a:latin typeface="Arial" charset="0"/>
        <a:ea typeface="宋体" charset="-122"/>
        <a:cs typeface="+mn-cs"/>
      </a:defRPr>
    </a:lvl2pPr>
    <a:lvl3pPr marL="957866" algn="l" rtl="0" eaLnBrk="0" fontAlgn="base" hangingPunct="0">
      <a:spcBef>
        <a:spcPct val="30000"/>
      </a:spcBef>
      <a:spcAft>
        <a:spcPct val="0"/>
      </a:spcAft>
      <a:defRPr sz="1200" kern="1200">
        <a:solidFill>
          <a:schemeClr val="tx1"/>
        </a:solidFill>
        <a:latin typeface="Arial" charset="0"/>
        <a:ea typeface="宋体" charset="-122"/>
        <a:cs typeface="+mn-cs"/>
      </a:defRPr>
    </a:lvl3pPr>
    <a:lvl4pPr marL="1436799" algn="l" rtl="0" eaLnBrk="0" fontAlgn="base" hangingPunct="0">
      <a:spcBef>
        <a:spcPct val="30000"/>
      </a:spcBef>
      <a:spcAft>
        <a:spcPct val="0"/>
      </a:spcAft>
      <a:defRPr sz="1200" kern="1200">
        <a:solidFill>
          <a:schemeClr val="tx1"/>
        </a:solidFill>
        <a:latin typeface="Arial" charset="0"/>
        <a:ea typeface="宋体" charset="-122"/>
        <a:cs typeface="+mn-cs"/>
      </a:defRPr>
    </a:lvl4pPr>
    <a:lvl5pPr marL="1915732" algn="l" rtl="0" eaLnBrk="0" fontAlgn="base" hangingPunct="0">
      <a:spcBef>
        <a:spcPct val="30000"/>
      </a:spcBef>
      <a:spcAft>
        <a:spcPct val="0"/>
      </a:spcAft>
      <a:defRPr sz="1200" kern="1200">
        <a:solidFill>
          <a:schemeClr val="tx1"/>
        </a:solidFill>
        <a:latin typeface="Arial" charset="0"/>
        <a:ea typeface="宋体" charset="-122"/>
        <a:cs typeface="+mn-cs"/>
      </a:defRPr>
    </a:lvl5pPr>
    <a:lvl6pPr marL="2394666" algn="l" defTabSz="957866" rtl="0" eaLnBrk="1" latinLnBrk="0" hangingPunct="1">
      <a:defRPr sz="1200" kern="1200">
        <a:solidFill>
          <a:schemeClr val="tx1"/>
        </a:solidFill>
        <a:latin typeface="+mn-lt"/>
        <a:ea typeface="+mn-ea"/>
        <a:cs typeface="+mn-cs"/>
      </a:defRPr>
    </a:lvl6pPr>
    <a:lvl7pPr marL="2873599" algn="l" defTabSz="957866" rtl="0" eaLnBrk="1" latinLnBrk="0" hangingPunct="1">
      <a:defRPr sz="1200" kern="1200">
        <a:solidFill>
          <a:schemeClr val="tx1"/>
        </a:solidFill>
        <a:latin typeface="+mn-lt"/>
        <a:ea typeface="+mn-ea"/>
        <a:cs typeface="+mn-cs"/>
      </a:defRPr>
    </a:lvl7pPr>
    <a:lvl8pPr marL="3352532" algn="l" defTabSz="957866" rtl="0" eaLnBrk="1" latinLnBrk="0" hangingPunct="1">
      <a:defRPr sz="1200" kern="1200">
        <a:solidFill>
          <a:schemeClr val="tx1"/>
        </a:solidFill>
        <a:latin typeface="+mn-lt"/>
        <a:ea typeface="+mn-ea"/>
        <a:cs typeface="+mn-cs"/>
      </a:defRPr>
    </a:lvl8pPr>
    <a:lvl9pPr marL="3831465" algn="l" defTabSz="957866"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幻灯片图像占位符 1"/>
          <p:cNvSpPr>
            <a:spLocks noGrp="1" noRot="1" noChangeAspect="1" noTextEdit="1"/>
          </p:cNvSpPr>
          <p:nvPr>
            <p:ph type="sldImg"/>
          </p:nvPr>
        </p:nvSpPr>
        <p:spPr>
          <a:xfrm>
            <a:off x="2111375" y="744538"/>
            <a:ext cx="2576513" cy="3722687"/>
          </a:xfrm>
          <a:ln/>
        </p:spPr>
      </p:sp>
      <p:sp>
        <p:nvSpPr>
          <p:cNvPr id="30723" name="备注占位符 2"/>
          <p:cNvSpPr>
            <a:spLocks noGrp="1"/>
          </p:cNvSpPr>
          <p:nvPr>
            <p:ph type="body" idx="1"/>
          </p:nvPr>
        </p:nvSpPr>
        <p:spPr>
          <a:noFill/>
          <a:ln/>
        </p:spPr>
        <p:txBody>
          <a:bodyPr/>
          <a:lstStyle/>
          <a:p>
            <a:endParaRPr lang="zh-CN" altLang="en-US" smtClean="0"/>
          </a:p>
        </p:txBody>
      </p:sp>
      <p:sp>
        <p:nvSpPr>
          <p:cNvPr id="30724" name="灯片编号占位符 3"/>
          <p:cNvSpPr>
            <a:spLocks noGrp="1"/>
          </p:cNvSpPr>
          <p:nvPr>
            <p:ph type="sldNum" sz="quarter" idx="5"/>
          </p:nvPr>
        </p:nvSpPr>
        <p:spPr>
          <a:noFill/>
        </p:spPr>
        <p:txBody>
          <a:bodyPr/>
          <a:lstStyle/>
          <a:p>
            <a:fld id="{6AC97B17-F55E-4642-973D-CD7991D65EFF}" type="slidenum">
              <a:rPr lang="en-US" altLang="zh-CN" smtClean="0"/>
              <a:pPr/>
              <a:t>2</a:t>
            </a:fld>
            <a:endParaRPr lang="en-US" altLang="zh-CN" dirty="0" smtClean="0"/>
          </a:p>
        </p:txBody>
      </p:sp>
    </p:spTree>
    <p:extLst>
      <p:ext uri="{BB962C8B-B14F-4D97-AF65-F5344CB8AC3E}">
        <p14:creationId xmlns:p14="http://schemas.microsoft.com/office/powerpoint/2010/main" val="155172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7FB5C5BE-86ED-46A6-BB81-B49C0A41889E}" type="slidenum">
              <a:rPr lang="en-US" altLang="zh-CN" smtClean="0"/>
              <a:pPr>
                <a:defRPr/>
              </a:pPr>
              <a:t>3</a:t>
            </a:fld>
            <a:endParaRPr lang="en-US" altLang="zh-CN" dirty="0"/>
          </a:p>
        </p:txBody>
      </p:sp>
    </p:spTree>
    <p:extLst>
      <p:ext uri="{BB962C8B-B14F-4D97-AF65-F5344CB8AC3E}">
        <p14:creationId xmlns:p14="http://schemas.microsoft.com/office/powerpoint/2010/main" val="865378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514350" y="3077284"/>
            <a:ext cx="5829300" cy="212336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028701" y="5613401"/>
            <a:ext cx="4800600" cy="2531533"/>
          </a:xfrm>
        </p:spPr>
        <p:txBody>
          <a:bodyPr/>
          <a:lstStyle>
            <a:lvl1pPr marL="0" indent="0" algn="ctr">
              <a:buNone/>
              <a:defRPr>
                <a:solidFill>
                  <a:schemeClr val="tx1">
                    <a:tint val="75000"/>
                  </a:schemeClr>
                </a:solidFill>
              </a:defRPr>
            </a:lvl1pPr>
            <a:lvl2pPr marL="478933" indent="0" algn="ctr">
              <a:buNone/>
              <a:defRPr>
                <a:solidFill>
                  <a:schemeClr val="tx1">
                    <a:tint val="75000"/>
                  </a:schemeClr>
                </a:solidFill>
              </a:defRPr>
            </a:lvl2pPr>
            <a:lvl3pPr marL="957866" indent="0" algn="ctr">
              <a:buNone/>
              <a:defRPr>
                <a:solidFill>
                  <a:schemeClr val="tx1">
                    <a:tint val="75000"/>
                  </a:schemeClr>
                </a:solidFill>
              </a:defRPr>
            </a:lvl3pPr>
            <a:lvl4pPr marL="1436799" indent="0" algn="ctr">
              <a:buNone/>
              <a:defRPr>
                <a:solidFill>
                  <a:schemeClr val="tx1">
                    <a:tint val="75000"/>
                  </a:schemeClr>
                </a:solidFill>
              </a:defRPr>
            </a:lvl4pPr>
            <a:lvl5pPr marL="1915732" indent="0" algn="ctr">
              <a:buNone/>
              <a:defRPr>
                <a:solidFill>
                  <a:schemeClr val="tx1">
                    <a:tint val="75000"/>
                  </a:schemeClr>
                </a:solidFill>
              </a:defRPr>
            </a:lvl5pPr>
            <a:lvl6pPr marL="2394666" indent="0" algn="ctr">
              <a:buNone/>
              <a:defRPr>
                <a:solidFill>
                  <a:schemeClr val="tx1">
                    <a:tint val="75000"/>
                  </a:schemeClr>
                </a:solidFill>
              </a:defRPr>
            </a:lvl6pPr>
            <a:lvl7pPr marL="2873599" indent="0" algn="ctr">
              <a:buNone/>
              <a:defRPr>
                <a:solidFill>
                  <a:schemeClr val="tx1">
                    <a:tint val="75000"/>
                  </a:schemeClr>
                </a:solidFill>
              </a:defRPr>
            </a:lvl7pPr>
            <a:lvl8pPr marL="3352532" indent="0" algn="ctr">
              <a:buNone/>
              <a:defRPr>
                <a:solidFill>
                  <a:schemeClr val="tx1">
                    <a:tint val="75000"/>
                  </a:schemeClr>
                </a:solidFill>
              </a:defRPr>
            </a:lvl8pPr>
            <a:lvl9pPr marL="3831465"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endParaRPr lang="en-US" altLang="zh-CN" dirty="0"/>
          </a:p>
        </p:txBody>
      </p:sp>
      <p:sp>
        <p:nvSpPr>
          <p:cNvPr id="5" name="页脚占位符 4"/>
          <p:cNvSpPr>
            <a:spLocks noGrp="1"/>
          </p:cNvSpPr>
          <p:nvPr>
            <p:ph type="ftr" sz="quarter" idx="11"/>
          </p:nvPr>
        </p:nvSpPr>
        <p:spPr/>
        <p:txBody>
          <a:bodyPr/>
          <a:lstStyle>
            <a:lvl1pPr>
              <a:defRPr/>
            </a:lvl1pPr>
          </a:lstStyle>
          <a:p>
            <a:pPr>
              <a:defRPr/>
            </a:pPr>
            <a:r>
              <a:rPr lang="en-US" altLang="zh-CN" dirty="0" smtClean="0"/>
              <a:t>GSM</a:t>
            </a:r>
            <a:r>
              <a:rPr lang="zh-CN" altLang="en-US" smtClean="0"/>
              <a:t>存量经营</a:t>
            </a:r>
            <a:endParaRPr lang="en-US" altLang="zh-CN" dirty="0"/>
          </a:p>
        </p:txBody>
      </p:sp>
      <p:sp>
        <p:nvSpPr>
          <p:cNvPr id="6" name="灯片编号占位符 5"/>
          <p:cNvSpPr>
            <a:spLocks noGrp="1"/>
          </p:cNvSpPr>
          <p:nvPr>
            <p:ph type="sldNum" sz="quarter" idx="12"/>
          </p:nvPr>
        </p:nvSpPr>
        <p:spPr/>
        <p:txBody>
          <a:bodyPr/>
          <a:lstStyle>
            <a:lvl1pPr>
              <a:defRPr/>
            </a:lvl1pPr>
          </a:lstStyle>
          <a:p>
            <a:pPr>
              <a:defRPr/>
            </a:pPr>
            <a:fld id="{65C28241-6C9B-4D40-BFBF-635491E76792}" type="slidenum">
              <a:rPr lang="en-US" altLang="zh-CN"/>
              <a:pPr>
                <a:defRPr/>
              </a:pPr>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pic>
        <p:nvPicPr>
          <p:cNvPr id="7" name="Picture 2" descr="Hintergrund"/>
          <p:cNvPicPr>
            <a:picLocks noChangeAspect="1" noChangeArrowheads="1"/>
          </p:cNvPicPr>
          <p:nvPr userDrawn="1"/>
        </p:nvPicPr>
        <p:blipFill>
          <a:blip r:embed="rId2" cstate="print"/>
          <a:stretch>
            <a:fillRect/>
          </a:stretch>
        </p:blipFill>
        <p:spPr bwMode="auto">
          <a:xfrm>
            <a:off x="0" y="0"/>
            <a:ext cx="6858000" cy="9906000"/>
          </a:xfrm>
          <a:prstGeom prst="rect">
            <a:avLst/>
          </a:prstGeom>
          <a:noFill/>
          <a:ln w="9525">
            <a:noFill/>
            <a:miter lim="800000"/>
            <a:headEnd/>
            <a:tailEnd/>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黑板">
    <p:spTree>
      <p:nvGrpSpPr>
        <p:cNvPr id="1" name=""/>
        <p:cNvGrpSpPr/>
        <p:nvPr/>
      </p:nvGrpSpPr>
      <p:grpSpPr>
        <a:xfrm>
          <a:off x="0" y="0"/>
          <a:ext cx="0" cy="0"/>
          <a:chOff x="0" y="0"/>
          <a:chExt cx="0" cy="0"/>
        </a:xfrm>
      </p:grpSpPr>
      <p:pic>
        <p:nvPicPr>
          <p:cNvPr id="11" name="Picture 2" descr="Hintergrund"/>
          <p:cNvPicPr>
            <a:picLocks noChangeAspect="1" noChangeArrowheads="1"/>
          </p:cNvPicPr>
          <p:nvPr userDrawn="1"/>
        </p:nvPicPr>
        <p:blipFill>
          <a:blip r:embed="rId2" cstate="print"/>
          <a:stretch>
            <a:fillRect/>
          </a:stretch>
        </p:blipFill>
        <p:spPr bwMode="auto">
          <a:xfrm>
            <a:off x="0" y="-15552"/>
            <a:ext cx="6858000" cy="9921552"/>
          </a:xfrm>
          <a:prstGeom prst="rect">
            <a:avLst/>
          </a:prstGeom>
          <a:noFill/>
          <a:ln w="9525">
            <a:noFill/>
            <a:miter lim="800000"/>
            <a:headEnd/>
            <a:tailEnd/>
          </a:ln>
        </p:spPr>
      </p:pic>
      <p:sp>
        <p:nvSpPr>
          <p:cNvPr id="18" name="灯片编号占位符 17"/>
          <p:cNvSpPr>
            <a:spLocks noGrp="1"/>
          </p:cNvSpPr>
          <p:nvPr>
            <p:ph type="sldNum" sz="quarter" idx="11"/>
          </p:nvPr>
        </p:nvSpPr>
        <p:spPr>
          <a:xfrm>
            <a:off x="6165304" y="8891240"/>
            <a:ext cx="548680" cy="526256"/>
          </a:xfrm>
        </p:spPr>
        <p:txBody>
          <a:bodyPr/>
          <a:lstStyle>
            <a:lvl1pPr>
              <a:defRPr sz="2400">
                <a:solidFill>
                  <a:schemeClr val="bg1"/>
                </a:solidFill>
                <a:latin typeface="Impact" pitchFamily="34" charset="0"/>
              </a:defRPr>
            </a:lvl1pPr>
          </a:lstStyle>
          <a:p>
            <a:pPr>
              <a:defRPr/>
            </a:pPr>
            <a:fld id="{FB4E1514-F07B-479C-BCFD-8A3601999D44}" type="slidenum">
              <a:rPr lang="en-US" altLang="zh-CN" smtClean="0"/>
              <a:pPr>
                <a:defRPr/>
              </a:pPr>
              <a:t>‹#›</a:t>
            </a:fld>
            <a:endParaRPr lang="en-US" altLang="zh-C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endParaRPr lang="en-US" altLang="zh-CN" dirty="0"/>
          </a:p>
        </p:txBody>
      </p:sp>
      <p:sp>
        <p:nvSpPr>
          <p:cNvPr id="4" name="页脚占位符 3"/>
          <p:cNvSpPr>
            <a:spLocks noGrp="1"/>
          </p:cNvSpPr>
          <p:nvPr>
            <p:ph type="ftr" sz="quarter" idx="11"/>
          </p:nvPr>
        </p:nvSpPr>
        <p:spPr/>
        <p:txBody>
          <a:bodyPr/>
          <a:lstStyle/>
          <a:p>
            <a:pPr>
              <a:defRPr/>
            </a:pPr>
            <a:r>
              <a:rPr lang="en-US" altLang="zh-CN" dirty="0" smtClean="0"/>
              <a:t>GSM</a:t>
            </a:r>
            <a:r>
              <a:rPr lang="zh-CN" altLang="en-US" smtClean="0"/>
              <a:t>存量经营</a:t>
            </a:r>
            <a:endParaRPr lang="en-US" altLang="zh-CN" dirty="0"/>
          </a:p>
        </p:txBody>
      </p:sp>
      <p:sp>
        <p:nvSpPr>
          <p:cNvPr id="5" name="灯片编号占位符 4"/>
          <p:cNvSpPr>
            <a:spLocks noGrp="1"/>
          </p:cNvSpPr>
          <p:nvPr>
            <p:ph type="sldNum" sz="quarter" idx="12"/>
          </p:nvPr>
        </p:nvSpPr>
        <p:spPr/>
        <p:txBody>
          <a:bodyPr/>
          <a:lstStyle/>
          <a:p>
            <a:pPr>
              <a:defRPr/>
            </a:pPr>
            <a:fld id="{FB4E1514-F07B-479C-BCFD-8A3601999D44}" type="slidenum">
              <a:rPr lang="en-US" altLang="zh-CN" smtClean="0"/>
              <a:pPr>
                <a:defRPr/>
              </a:pPr>
              <a:t>‹#›</a:t>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标题占位符 1"/>
          <p:cNvSpPr>
            <a:spLocks noGrp="1"/>
          </p:cNvSpPr>
          <p:nvPr>
            <p:ph type="title"/>
          </p:nvPr>
        </p:nvSpPr>
        <p:spPr bwMode="auto">
          <a:xfrm>
            <a:off x="342901" y="397273"/>
            <a:ext cx="6172200" cy="1651000"/>
          </a:xfrm>
          <a:prstGeom prst="rect">
            <a:avLst/>
          </a:prstGeom>
          <a:noFill/>
          <a:ln w="9525">
            <a:noFill/>
            <a:miter lim="800000"/>
            <a:headEnd/>
            <a:tailEnd/>
          </a:ln>
        </p:spPr>
        <p:txBody>
          <a:bodyPr vert="horz" wrap="square" lIns="95786" tIns="47893" rIns="95786" bIns="47893" numCol="1" anchor="ctr" anchorCtr="0" compatLnSpc="1">
            <a:prstTxWarp prst="textNoShape">
              <a:avLst/>
            </a:prstTxWarp>
          </a:bodyPr>
          <a:lstStyle/>
          <a:p>
            <a:pPr lvl="0"/>
            <a:r>
              <a:rPr lang="zh-CN" altLang="en-US" smtClean="0"/>
              <a:t>单击此处编辑母版标题样式</a:t>
            </a:r>
          </a:p>
        </p:txBody>
      </p:sp>
      <p:sp>
        <p:nvSpPr>
          <p:cNvPr id="2051" name="文本占位符 2"/>
          <p:cNvSpPr>
            <a:spLocks noGrp="1"/>
          </p:cNvSpPr>
          <p:nvPr>
            <p:ph type="body" idx="1"/>
          </p:nvPr>
        </p:nvSpPr>
        <p:spPr bwMode="auto">
          <a:xfrm>
            <a:off x="342901" y="2311400"/>
            <a:ext cx="6172200" cy="6536929"/>
          </a:xfrm>
          <a:prstGeom prst="rect">
            <a:avLst/>
          </a:prstGeom>
          <a:noFill/>
          <a:ln w="9525">
            <a:noFill/>
            <a:miter lim="800000"/>
            <a:headEnd/>
            <a:tailEnd/>
          </a:ln>
        </p:spPr>
        <p:txBody>
          <a:bodyPr vert="horz" wrap="square" lIns="95786" tIns="47893" rIns="95786" bIns="47893"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342900" y="9181969"/>
            <a:ext cx="1600200" cy="526256"/>
          </a:xfrm>
          <a:prstGeom prst="rect">
            <a:avLst/>
          </a:prstGeom>
        </p:spPr>
        <p:txBody>
          <a:bodyPr vert="horz" lIns="95786" tIns="47893" rIns="95786" bIns="47893" rtlCol="0" anchor="ctr"/>
          <a:lstStyle>
            <a:lvl1pPr algn="l">
              <a:defRPr sz="1200">
                <a:solidFill>
                  <a:schemeClr val="tx1">
                    <a:tint val="75000"/>
                  </a:schemeClr>
                </a:solidFill>
                <a:latin typeface="Arial" charset="0"/>
                <a:ea typeface="宋体" charset="-122"/>
              </a:defRPr>
            </a:lvl1pPr>
          </a:lstStyle>
          <a:p>
            <a:pPr>
              <a:defRPr/>
            </a:pPr>
            <a:endParaRPr lang="en-US" altLang="zh-CN" dirty="0"/>
          </a:p>
        </p:txBody>
      </p:sp>
      <p:sp>
        <p:nvSpPr>
          <p:cNvPr id="5" name="页脚占位符 4"/>
          <p:cNvSpPr>
            <a:spLocks noGrp="1"/>
          </p:cNvSpPr>
          <p:nvPr>
            <p:ph type="ftr" sz="quarter" idx="3"/>
          </p:nvPr>
        </p:nvSpPr>
        <p:spPr>
          <a:xfrm>
            <a:off x="2343151" y="9181969"/>
            <a:ext cx="2171700" cy="526256"/>
          </a:xfrm>
          <a:prstGeom prst="rect">
            <a:avLst/>
          </a:prstGeom>
        </p:spPr>
        <p:txBody>
          <a:bodyPr vert="horz" lIns="95786" tIns="47893" rIns="95786" bIns="47893" rtlCol="0" anchor="ctr"/>
          <a:lstStyle>
            <a:lvl1pPr algn="ctr">
              <a:defRPr sz="1200">
                <a:solidFill>
                  <a:schemeClr val="tx1">
                    <a:tint val="75000"/>
                  </a:schemeClr>
                </a:solidFill>
                <a:latin typeface="Arial" charset="0"/>
                <a:ea typeface="宋体" charset="-122"/>
              </a:defRPr>
            </a:lvl1pPr>
          </a:lstStyle>
          <a:p>
            <a:pPr>
              <a:defRPr/>
            </a:pPr>
            <a:r>
              <a:rPr lang="en-US" altLang="zh-CN" dirty="0" smtClean="0"/>
              <a:t>GSM</a:t>
            </a:r>
            <a:r>
              <a:rPr lang="zh-CN" altLang="en-US" smtClean="0"/>
              <a:t>存量经营</a:t>
            </a:r>
            <a:endParaRPr lang="en-US" altLang="zh-CN" dirty="0"/>
          </a:p>
        </p:txBody>
      </p:sp>
      <p:sp>
        <p:nvSpPr>
          <p:cNvPr id="6" name="灯片编号占位符 5"/>
          <p:cNvSpPr>
            <a:spLocks noGrp="1"/>
          </p:cNvSpPr>
          <p:nvPr>
            <p:ph type="sldNum" sz="quarter" idx="4"/>
          </p:nvPr>
        </p:nvSpPr>
        <p:spPr>
          <a:xfrm>
            <a:off x="4914900" y="9181969"/>
            <a:ext cx="1600200" cy="526256"/>
          </a:xfrm>
          <a:prstGeom prst="rect">
            <a:avLst/>
          </a:prstGeom>
        </p:spPr>
        <p:txBody>
          <a:bodyPr vert="horz" lIns="95786" tIns="47893" rIns="95786" bIns="47893" rtlCol="0" anchor="ctr"/>
          <a:lstStyle>
            <a:lvl1pPr algn="r">
              <a:defRPr sz="1200">
                <a:solidFill>
                  <a:schemeClr val="tx1">
                    <a:tint val="75000"/>
                  </a:schemeClr>
                </a:solidFill>
                <a:latin typeface="Arial" charset="0"/>
                <a:ea typeface="宋体" charset="-122"/>
              </a:defRPr>
            </a:lvl1pPr>
          </a:lstStyle>
          <a:p>
            <a:pPr>
              <a:defRPr/>
            </a:pPr>
            <a:fld id="{FB4E1514-F07B-479C-BCFD-8A3601999D44}" type="slidenum">
              <a:rPr lang="en-US" altLang="zh-CN"/>
              <a:pPr>
                <a:defRPr/>
              </a:pPr>
              <a:t>‹#›</a:t>
            </a:fld>
            <a:endParaRPr lang="en-US" altLang="zh-CN" dirty="0"/>
          </a:p>
        </p:txBody>
      </p:sp>
    </p:spTree>
  </p:cSld>
  <p:clrMap bg1="lt1" tx1="dk1" bg2="lt2" tx2="dk2" accent1="accent1" accent2="accent2" accent3="accent3" accent4="accent4" accent5="accent5" accent6="accent6" hlink="hlink" folHlink="folHlink"/>
  <p:sldLayoutIdLst>
    <p:sldLayoutId id="2147484256" r:id="rId1"/>
    <p:sldLayoutId id="2147484258" r:id="rId2"/>
    <p:sldLayoutId id="2147484257" r:id="rId3"/>
    <p:sldLayoutId id="2147484259" r:id="rId4"/>
  </p:sldLayoutIdLst>
  <p:hf hdr="0" dt="0"/>
  <p:txStyles>
    <p:titleStyle>
      <a:lvl1pPr algn="ctr" rtl="0" eaLnBrk="0" fontAlgn="base" hangingPunct="0">
        <a:spcBef>
          <a:spcPct val="0"/>
        </a:spcBef>
        <a:spcAft>
          <a:spcPct val="0"/>
        </a:spcAft>
        <a:defRPr sz="4600" kern="1200">
          <a:solidFill>
            <a:schemeClr val="tx1"/>
          </a:solidFill>
          <a:latin typeface="+mj-lt"/>
          <a:ea typeface="+mj-ea"/>
          <a:cs typeface="+mj-cs"/>
        </a:defRPr>
      </a:lvl1pPr>
      <a:lvl2pPr algn="ctr" rtl="0" eaLnBrk="0" fontAlgn="base" hangingPunct="0">
        <a:spcBef>
          <a:spcPct val="0"/>
        </a:spcBef>
        <a:spcAft>
          <a:spcPct val="0"/>
        </a:spcAft>
        <a:defRPr sz="4600">
          <a:solidFill>
            <a:schemeClr val="tx1"/>
          </a:solidFill>
          <a:latin typeface="Calibri" pitchFamily="34" charset="0"/>
          <a:ea typeface="宋体" pitchFamily="2" charset="-122"/>
        </a:defRPr>
      </a:lvl2pPr>
      <a:lvl3pPr algn="ctr" rtl="0" eaLnBrk="0" fontAlgn="base" hangingPunct="0">
        <a:spcBef>
          <a:spcPct val="0"/>
        </a:spcBef>
        <a:spcAft>
          <a:spcPct val="0"/>
        </a:spcAft>
        <a:defRPr sz="4600">
          <a:solidFill>
            <a:schemeClr val="tx1"/>
          </a:solidFill>
          <a:latin typeface="Calibri" pitchFamily="34" charset="0"/>
          <a:ea typeface="宋体" pitchFamily="2" charset="-122"/>
        </a:defRPr>
      </a:lvl3pPr>
      <a:lvl4pPr algn="ctr" rtl="0" eaLnBrk="0" fontAlgn="base" hangingPunct="0">
        <a:spcBef>
          <a:spcPct val="0"/>
        </a:spcBef>
        <a:spcAft>
          <a:spcPct val="0"/>
        </a:spcAft>
        <a:defRPr sz="4600">
          <a:solidFill>
            <a:schemeClr val="tx1"/>
          </a:solidFill>
          <a:latin typeface="Calibri" pitchFamily="34" charset="0"/>
          <a:ea typeface="宋体" pitchFamily="2" charset="-122"/>
        </a:defRPr>
      </a:lvl4pPr>
      <a:lvl5pPr algn="ctr" rtl="0" eaLnBrk="0" fontAlgn="base" hangingPunct="0">
        <a:spcBef>
          <a:spcPct val="0"/>
        </a:spcBef>
        <a:spcAft>
          <a:spcPct val="0"/>
        </a:spcAft>
        <a:defRPr sz="4600">
          <a:solidFill>
            <a:schemeClr val="tx1"/>
          </a:solidFill>
          <a:latin typeface="Calibri" pitchFamily="34" charset="0"/>
          <a:ea typeface="宋体" pitchFamily="2" charset="-122"/>
        </a:defRPr>
      </a:lvl5pPr>
      <a:lvl6pPr marL="478933" algn="ctr" rtl="0" fontAlgn="base">
        <a:spcBef>
          <a:spcPct val="0"/>
        </a:spcBef>
        <a:spcAft>
          <a:spcPct val="0"/>
        </a:spcAft>
        <a:defRPr sz="4600">
          <a:solidFill>
            <a:schemeClr val="tx1"/>
          </a:solidFill>
          <a:latin typeface="Calibri" pitchFamily="34" charset="0"/>
          <a:ea typeface="宋体" pitchFamily="2" charset="-122"/>
        </a:defRPr>
      </a:lvl6pPr>
      <a:lvl7pPr marL="957866" algn="ctr" rtl="0" fontAlgn="base">
        <a:spcBef>
          <a:spcPct val="0"/>
        </a:spcBef>
        <a:spcAft>
          <a:spcPct val="0"/>
        </a:spcAft>
        <a:defRPr sz="4600">
          <a:solidFill>
            <a:schemeClr val="tx1"/>
          </a:solidFill>
          <a:latin typeface="Calibri" pitchFamily="34" charset="0"/>
          <a:ea typeface="宋体" pitchFamily="2" charset="-122"/>
        </a:defRPr>
      </a:lvl7pPr>
      <a:lvl8pPr marL="1436799" algn="ctr" rtl="0" fontAlgn="base">
        <a:spcBef>
          <a:spcPct val="0"/>
        </a:spcBef>
        <a:spcAft>
          <a:spcPct val="0"/>
        </a:spcAft>
        <a:defRPr sz="4600">
          <a:solidFill>
            <a:schemeClr val="tx1"/>
          </a:solidFill>
          <a:latin typeface="Calibri" pitchFamily="34" charset="0"/>
          <a:ea typeface="宋体" pitchFamily="2" charset="-122"/>
        </a:defRPr>
      </a:lvl8pPr>
      <a:lvl9pPr marL="1915732" algn="ctr" rtl="0" fontAlgn="base">
        <a:spcBef>
          <a:spcPct val="0"/>
        </a:spcBef>
        <a:spcAft>
          <a:spcPct val="0"/>
        </a:spcAft>
        <a:defRPr sz="4600">
          <a:solidFill>
            <a:schemeClr val="tx1"/>
          </a:solidFill>
          <a:latin typeface="Calibri" pitchFamily="34" charset="0"/>
          <a:ea typeface="宋体" pitchFamily="2" charset="-122"/>
        </a:defRPr>
      </a:lvl9pPr>
    </p:titleStyle>
    <p:bodyStyle>
      <a:lvl1pPr marL="359200" indent="-359200" algn="l" rtl="0" eaLnBrk="0" fontAlgn="base" hangingPunct="0">
        <a:spcBef>
          <a:spcPct val="20000"/>
        </a:spcBef>
        <a:spcAft>
          <a:spcPct val="0"/>
        </a:spcAft>
        <a:buFont typeface="Arial" charset="0"/>
        <a:buChar char="•"/>
        <a:defRPr sz="3400" kern="1200">
          <a:solidFill>
            <a:schemeClr val="tx1"/>
          </a:solidFill>
          <a:latin typeface="+mn-lt"/>
          <a:ea typeface="+mn-ea"/>
          <a:cs typeface="+mn-cs"/>
        </a:defRPr>
      </a:lvl1pPr>
      <a:lvl2pPr marL="778266" indent="-299333" algn="l"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97333" indent="-239467" algn="l" rtl="0" eaLnBrk="0" fontAlgn="base" hangingPunct="0">
        <a:spcBef>
          <a:spcPct val="20000"/>
        </a:spcBef>
        <a:spcAft>
          <a:spcPct val="0"/>
        </a:spcAft>
        <a:buFont typeface="Arial" charset="0"/>
        <a:buChar char="•"/>
        <a:defRPr sz="2500" kern="1200">
          <a:solidFill>
            <a:schemeClr val="tx1"/>
          </a:solidFill>
          <a:latin typeface="+mn-lt"/>
          <a:ea typeface="+mn-ea"/>
          <a:cs typeface="+mn-cs"/>
        </a:defRPr>
      </a:lvl3pPr>
      <a:lvl4pPr marL="1676266" indent="-239467"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4pPr>
      <a:lvl5pPr marL="2155199" indent="-239467" algn="l" rtl="0" eaLnBrk="0" fontAlgn="base" hangingPunct="0">
        <a:spcBef>
          <a:spcPct val="20000"/>
        </a:spcBef>
        <a:spcAft>
          <a:spcPct val="0"/>
        </a:spcAft>
        <a:buFont typeface="Arial" charset="0"/>
        <a:buChar char="»"/>
        <a:defRPr sz="2100" kern="1200">
          <a:solidFill>
            <a:schemeClr val="tx1"/>
          </a:solidFill>
          <a:latin typeface="+mn-lt"/>
          <a:ea typeface="+mn-ea"/>
          <a:cs typeface="+mn-cs"/>
        </a:defRPr>
      </a:lvl5pPr>
      <a:lvl6pPr marL="2634132" indent="-239467" algn="l" defTabSz="957866"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13066" indent="-239467" algn="l" defTabSz="957866"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591998" indent="-239467" algn="l" defTabSz="957866"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070932" indent="-239467" algn="l" defTabSz="957866"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zh-CN"/>
      </a:defPPr>
      <a:lvl1pPr marL="0" algn="l" defTabSz="957866" rtl="0" eaLnBrk="1" latinLnBrk="0" hangingPunct="1">
        <a:defRPr sz="1900" kern="1200">
          <a:solidFill>
            <a:schemeClr val="tx1"/>
          </a:solidFill>
          <a:latin typeface="+mn-lt"/>
          <a:ea typeface="+mn-ea"/>
          <a:cs typeface="+mn-cs"/>
        </a:defRPr>
      </a:lvl1pPr>
      <a:lvl2pPr marL="478933" algn="l" defTabSz="957866" rtl="0" eaLnBrk="1" latinLnBrk="0" hangingPunct="1">
        <a:defRPr sz="1900" kern="1200">
          <a:solidFill>
            <a:schemeClr val="tx1"/>
          </a:solidFill>
          <a:latin typeface="+mn-lt"/>
          <a:ea typeface="+mn-ea"/>
          <a:cs typeface="+mn-cs"/>
        </a:defRPr>
      </a:lvl2pPr>
      <a:lvl3pPr marL="957866" algn="l" defTabSz="957866" rtl="0" eaLnBrk="1" latinLnBrk="0" hangingPunct="1">
        <a:defRPr sz="1900" kern="1200">
          <a:solidFill>
            <a:schemeClr val="tx1"/>
          </a:solidFill>
          <a:latin typeface="+mn-lt"/>
          <a:ea typeface="+mn-ea"/>
          <a:cs typeface="+mn-cs"/>
        </a:defRPr>
      </a:lvl3pPr>
      <a:lvl4pPr marL="1436799" algn="l" defTabSz="957866" rtl="0" eaLnBrk="1" latinLnBrk="0" hangingPunct="1">
        <a:defRPr sz="1900" kern="1200">
          <a:solidFill>
            <a:schemeClr val="tx1"/>
          </a:solidFill>
          <a:latin typeface="+mn-lt"/>
          <a:ea typeface="+mn-ea"/>
          <a:cs typeface="+mn-cs"/>
        </a:defRPr>
      </a:lvl4pPr>
      <a:lvl5pPr marL="1915732" algn="l" defTabSz="957866" rtl="0" eaLnBrk="1" latinLnBrk="0" hangingPunct="1">
        <a:defRPr sz="1900" kern="1200">
          <a:solidFill>
            <a:schemeClr val="tx1"/>
          </a:solidFill>
          <a:latin typeface="+mn-lt"/>
          <a:ea typeface="+mn-ea"/>
          <a:cs typeface="+mn-cs"/>
        </a:defRPr>
      </a:lvl5pPr>
      <a:lvl6pPr marL="2394666" algn="l" defTabSz="957866" rtl="0" eaLnBrk="1" latinLnBrk="0" hangingPunct="1">
        <a:defRPr sz="1900" kern="1200">
          <a:solidFill>
            <a:schemeClr val="tx1"/>
          </a:solidFill>
          <a:latin typeface="+mn-lt"/>
          <a:ea typeface="+mn-ea"/>
          <a:cs typeface="+mn-cs"/>
        </a:defRPr>
      </a:lvl6pPr>
      <a:lvl7pPr marL="2873599" algn="l" defTabSz="957866" rtl="0" eaLnBrk="1" latinLnBrk="0" hangingPunct="1">
        <a:defRPr sz="1900" kern="1200">
          <a:solidFill>
            <a:schemeClr val="tx1"/>
          </a:solidFill>
          <a:latin typeface="+mn-lt"/>
          <a:ea typeface="+mn-ea"/>
          <a:cs typeface="+mn-cs"/>
        </a:defRPr>
      </a:lvl7pPr>
      <a:lvl8pPr marL="3352532" algn="l" defTabSz="957866" rtl="0" eaLnBrk="1" latinLnBrk="0" hangingPunct="1">
        <a:defRPr sz="1900" kern="1200">
          <a:solidFill>
            <a:schemeClr val="tx1"/>
          </a:solidFill>
          <a:latin typeface="+mn-lt"/>
          <a:ea typeface="+mn-ea"/>
          <a:cs typeface="+mn-cs"/>
        </a:defRPr>
      </a:lvl8pPr>
      <a:lvl9pPr marL="3831465" algn="l" defTabSz="957866"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8"/>
          <p:cNvSpPr>
            <a:spLocks noChangeArrowheads="1"/>
          </p:cNvSpPr>
          <p:nvPr/>
        </p:nvSpPr>
        <p:spPr bwMode="auto">
          <a:xfrm>
            <a:off x="260648" y="200472"/>
            <a:ext cx="6480720" cy="1143903"/>
          </a:xfrm>
          <a:prstGeom prst="rect">
            <a:avLst/>
          </a:prstGeom>
          <a:noFill/>
          <a:ln w="9525">
            <a:noFill/>
            <a:miter lim="800000"/>
            <a:headEnd/>
            <a:tailEnd/>
          </a:ln>
        </p:spPr>
        <p:txBody>
          <a:bodyPr wrap="square">
            <a:spAutoFit/>
          </a:bodyPr>
          <a:lstStyle/>
          <a:p>
            <a:pPr>
              <a:spcAft>
                <a:spcPts val="1000"/>
              </a:spcAft>
            </a:pPr>
            <a:r>
              <a:rPr lang="en-US" altLang="zh-CN" sz="3200" dirty="0" smtClean="0">
                <a:ln w="10541" cmpd="sng">
                  <a:solidFill>
                    <a:schemeClr val="bg2">
                      <a:lumMod val="50000"/>
                    </a:schemeClr>
                  </a:solidFill>
                  <a:prstDash val="solid"/>
                </a:ln>
                <a:latin typeface="Arial Black" pitchFamily="34" charset="0"/>
                <a:ea typeface="楷体" pitchFamily="49" charset="-122"/>
                <a:sym typeface="经典繁仿黑" pitchFamily="1" charset="-122"/>
              </a:rPr>
              <a:t>Huawei LampSite</a:t>
            </a:r>
          </a:p>
          <a:p>
            <a:pPr algn="r"/>
            <a:r>
              <a:rPr lang="en-US" altLang="zh-CN" sz="2800" dirty="0" smtClean="0">
                <a:ln w="10541" cmpd="sng">
                  <a:solidFill>
                    <a:schemeClr val="bg2">
                      <a:lumMod val="50000"/>
                    </a:schemeClr>
                  </a:solidFill>
                  <a:prstDash val="solid"/>
                </a:ln>
                <a:latin typeface="Arial Black" pitchFamily="34" charset="0"/>
                <a:ea typeface="楷体" pitchFamily="49" charset="-122"/>
                <a:sym typeface="经典繁仿黑" pitchFamily="1" charset="-122"/>
              </a:rPr>
              <a:t>Future-proof Indoor Solution </a:t>
            </a:r>
            <a:endParaRPr lang="en-US" altLang="zh-CN" sz="2800" dirty="0">
              <a:ln w="10541" cmpd="sng">
                <a:solidFill>
                  <a:schemeClr val="bg2">
                    <a:lumMod val="50000"/>
                  </a:schemeClr>
                </a:solidFill>
                <a:prstDash val="solid"/>
              </a:ln>
            </a:endParaRPr>
          </a:p>
        </p:txBody>
      </p:sp>
      <p:sp>
        <p:nvSpPr>
          <p:cNvPr id="9" name="矩形 8"/>
          <p:cNvSpPr/>
          <p:nvPr/>
        </p:nvSpPr>
        <p:spPr>
          <a:xfrm>
            <a:off x="188640" y="1369011"/>
            <a:ext cx="2088232" cy="8371523"/>
          </a:xfrm>
          <a:prstGeom prst="rect">
            <a:avLst/>
          </a:prstGeom>
        </p:spPr>
        <p:txBody>
          <a:bodyPr wrap="square">
            <a:spAutoFit/>
          </a:bodyPr>
          <a:lstStyle/>
          <a:p>
            <a:pPr>
              <a:spcBef>
                <a:spcPts val="600"/>
              </a:spcBef>
            </a:pPr>
            <a:r>
              <a:rPr lang="en-US" altLang="zh-CN" sz="1100" dirty="0" smtClean="0">
                <a:latin typeface="Arial" pitchFamily="34" charset="0"/>
                <a:cs typeface="Arial" pitchFamily="34" charset="0"/>
              </a:rPr>
              <a:t>LampSite is a Huawei-developed leading in-depth coverage solution. This solution adopts BBU+RRU architecture, of which the base station consists of a baseband processing unit (BBU), pico remote radio unit (pRRU), and RRU HUB (RHUB). As a new platform to allow indoor solutions to evolve to LTE, LampSite is easy to deploy, supports smooth evolution, and allows high network performance and huge capacity. Therefore, it is ideal for large and medium indoor scenarios, like large office buildings, large venues, and transport hubs. </a:t>
            </a:r>
          </a:p>
          <a:p>
            <a:pPr>
              <a:spcBef>
                <a:spcPts val="400"/>
              </a:spcBef>
            </a:pPr>
            <a:r>
              <a:rPr lang="en-US" altLang="zh-CN" sz="1100" dirty="0" smtClean="0">
                <a:latin typeface="Arial" pitchFamily="34" charset="0"/>
                <a:cs typeface="Arial" pitchFamily="34" charset="0"/>
              </a:rPr>
              <a:t>In indoor scenarios, radio signals are subject to building blocking and absorption during propagation, causing signal attenuation and coverage holes. Particularly in large buildings, radio channel congestion frequently occurs due to excessive mobile density. To address these issues, there is an increasingly strong demand on indoor coverage systems. </a:t>
            </a:r>
          </a:p>
          <a:p>
            <a:pPr>
              <a:spcBef>
                <a:spcPts val="800"/>
              </a:spcBef>
            </a:pPr>
            <a:r>
              <a:rPr lang="en-US" altLang="zh-CN" sz="1100" b="1" dirty="0" smtClean="0">
                <a:solidFill>
                  <a:srgbClr val="FF0000"/>
                </a:solidFill>
                <a:latin typeface="Arial" pitchFamily="34" charset="0"/>
                <a:ea typeface="华文细黑" pitchFamily="2" charset="-122"/>
                <a:cs typeface="Arial" pitchFamily="34" charset="0"/>
              </a:rPr>
              <a:t>Platform for evolution of indoor networks</a:t>
            </a:r>
          </a:p>
          <a:p>
            <a:r>
              <a:rPr lang="en-US" altLang="zh-CN" sz="1100" dirty="0" smtClean="0">
                <a:latin typeface="Arial" pitchFamily="34" charset="0"/>
                <a:cs typeface="Arial" pitchFamily="34" charset="0"/>
              </a:rPr>
              <a:t>Along with large-scale transition from 3G to 4G, accelerated LTE application process, and increasing investment pressure on operators, indoor solution must be future oriented and support evolution to LTE-A, LTE-B, and even 5G. </a:t>
            </a:r>
            <a:endParaRPr lang="zh-CN" altLang="zh-CN" sz="1100" dirty="0" smtClean="0">
              <a:latin typeface="Arial" pitchFamily="34" charset="0"/>
              <a:cs typeface="Arial" pitchFamily="34" charset="0"/>
            </a:endParaRPr>
          </a:p>
          <a:p>
            <a:r>
              <a:rPr lang="en-US" altLang="zh-CN" sz="1100" dirty="0" smtClean="0">
                <a:latin typeface="Arial" pitchFamily="34" charset="0"/>
                <a:cs typeface="Arial" pitchFamily="34" charset="0"/>
              </a:rPr>
              <a:t>LampSite uses BBU+RRU architecture, which makes it easy to achieve smooth evolution from various RATs.</a:t>
            </a:r>
            <a:endParaRPr lang="zh-CN" altLang="zh-CN" sz="1100" dirty="0">
              <a:latin typeface="Arial" pitchFamily="34" charset="0"/>
              <a:ea typeface="华文细黑" pitchFamily="2" charset="-122"/>
              <a:cs typeface="Arial" pitchFamily="34" charset="0"/>
            </a:endParaRPr>
          </a:p>
        </p:txBody>
      </p:sp>
      <p:sp>
        <p:nvSpPr>
          <p:cNvPr id="5123" name="Rectangle 3"/>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5124" name="Rectangle 4"/>
          <p:cNvSpPr>
            <a:spLocks noChangeArrowheads="1"/>
          </p:cNvSpPr>
          <p:nvPr/>
        </p:nvSpPr>
        <p:spPr bwMode="auto">
          <a:xfrm>
            <a:off x="0" y="847725"/>
            <a:ext cx="6858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pitchFamily="34" charset="0"/>
                <a:ea typeface="宋体" pitchFamily="2" charset="-122"/>
                <a:cs typeface="宋体" pitchFamily="2" charset="-122"/>
              </a:rPr>
              <a:t/>
            </a:r>
            <a:br>
              <a:rPr kumimoji="0" lang="en-US" altLang="zh-CN" sz="1200" b="0" i="0" u="none" strike="noStrike" cap="none" normalizeH="0" baseline="0" dirty="0" smtClean="0">
                <a:ln>
                  <a:noFill/>
                </a:ln>
                <a:solidFill>
                  <a:schemeClr val="tx1"/>
                </a:solidFill>
                <a:effectLst/>
                <a:latin typeface="Arial" pitchFamily="34" charset="0"/>
                <a:ea typeface="宋体" pitchFamily="2" charset="-122"/>
                <a:cs typeface="宋体" pitchFamily="2" charset="-122"/>
              </a:rPr>
            </a:br>
            <a:r>
              <a:rPr kumimoji="0" lang="en-US" altLang="zh-CN" sz="1200" b="0" i="0" u="none" strike="noStrike" cap="none" normalizeH="0" baseline="0" dirty="0" smtClean="0">
                <a:ln>
                  <a:noFill/>
                </a:ln>
                <a:solidFill>
                  <a:schemeClr val="tx1"/>
                </a:solidFill>
                <a:effectLst/>
                <a:latin typeface="Arial" pitchFamily="34" charset="0"/>
                <a:ea typeface="宋体" pitchFamily="2" charset="-122"/>
                <a:cs typeface="宋体" pitchFamily="2" charset="-122"/>
              </a:rPr>
              <a:t/>
            </a:r>
            <a:br>
              <a:rPr kumimoji="0" lang="en-US" altLang="zh-CN" sz="1200" b="0" i="0" u="none" strike="noStrike" cap="none" normalizeH="0" baseline="0" dirty="0" smtClean="0">
                <a:ln>
                  <a:noFill/>
                </a:ln>
                <a:solidFill>
                  <a:schemeClr val="tx1"/>
                </a:solidFill>
                <a:effectLst/>
                <a:latin typeface="Arial" pitchFamily="34" charset="0"/>
                <a:ea typeface="宋体" pitchFamily="2" charset="-122"/>
                <a:cs typeface="宋体" pitchFamily="2" charset="-122"/>
              </a:rPr>
            </a:br>
            <a:r>
              <a:rPr kumimoji="0" lang="en-US" altLang="zh-CN" sz="1200" b="0" i="0" u="none" strike="noStrike" cap="none" normalizeH="0" baseline="0" dirty="0" smtClean="0">
                <a:ln>
                  <a:noFill/>
                </a:ln>
                <a:solidFill>
                  <a:schemeClr val="tx1"/>
                </a:solidFill>
                <a:effectLst/>
                <a:latin typeface="Arial" pitchFamily="34" charset="0"/>
                <a:ea typeface="宋体" pitchFamily="2" charset="-122"/>
                <a:cs typeface="宋体" pitchFamily="2" charset="-122"/>
              </a:rPr>
              <a:t/>
            </a:r>
            <a:br>
              <a:rPr kumimoji="0" lang="en-US" altLang="zh-CN" sz="1200" b="0" i="0" u="none" strike="noStrike" cap="none" normalizeH="0" baseline="0" dirty="0" smtClean="0">
                <a:ln>
                  <a:noFill/>
                </a:ln>
                <a:solidFill>
                  <a:schemeClr val="tx1"/>
                </a:solidFill>
                <a:effectLst/>
                <a:latin typeface="Arial" pitchFamily="34" charset="0"/>
                <a:ea typeface="宋体" pitchFamily="2" charset="-122"/>
                <a:cs typeface="宋体" pitchFamily="2" charset="-122"/>
              </a:rPr>
            </a:br>
            <a:endParaRPr kumimoji="0" lang="en-US" altLang="zh-CN"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pic>
        <p:nvPicPr>
          <p:cNvPr id="1026" name="Picture 2"/>
          <p:cNvPicPr>
            <a:picLocks noChangeAspect="1" noChangeArrowheads="1"/>
          </p:cNvPicPr>
          <p:nvPr/>
        </p:nvPicPr>
        <p:blipFill>
          <a:blip r:embed="rId3" cstate="print"/>
          <a:srcRect/>
          <a:stretch>
            <a:fillRect/>
          </a:stretch>
        </p:blipFill>
        <p:spPr bwMode="auto">
          <a:xfrm>
            <a:off x="276362" y="691183"/>
            <a:ext cx="704366" cy="661417"/>
          </a:xfrm>
          <a:prstGeom prst="rect">
            <a:avLst/>
          </a:prstGeom>
          <a:noFill/>
          <a:ln w="9525">
            <a:noFill/>
            <a:miter lim="800000"/>
            <a:headEnd/>
            <a:tailEnd/>
          </a:ln>
        </p:spPr>
      </p:pic>
      <p:sp>
        <p:nvSpPr>
          <p:cNvPr id="19" name="矩形 18"/>
          <p:cNvSpPr/>
          <p:nvPr/>
        </p:nvSpPr>
        <p:spPr>
          <a:xfrm>
            <a:off x="2348880" y="1369011"/>
            <a:ext cx="2304256" cy="8304838"/>
          </a:xfrm>
          <a:prstGeom prst="rect">
            <a:avLst/>
          </a:prstGeom>
        </p:spPr>
        <p:txBody>
          <a:bodyPr wrap="square">
            <a:spAutoFit/>
          </a:bodyPr>
          <a:lstStyle/>
          <a:p>
            <a:r>
              <a:rPr lang="en-US" altLang="zh-CN" sz="1100" dirty="0" smtClean="0">
                <a:latin typeface="Arial" pitchFamily="34" charset="0"/>
                <a:cs typeface="Arial" pitchFamily="34" charset="0"/>
              </a:rPr>
              <a:t>LampSite is able to provide 2G, 3G, and 4G services and supports Wi-Fi and emerging </a:t>
            </a:r>
            <a:r>
              <a:rPr lang="en-US" altLang="zh-CN" sz="1100" dirty="0" smtClean="0">
                <a:latin typeface="Arial" pitchFamily="34" charset="0"/>
                <a:cs typeface="Arial" pitchFamily="34" charset="0"/>
              </a:rPr>
              <a:t>LAA. Through </a:t>
            </a:r>
            <a:r>
              <a:rPr lang="en-US" altLang="zh-CN" sz="1100" dirty="0" smtClean="0">
                <a:latin typeface="Arial" pitchFamily="34" charset="0"/>
                <a:cs typeface="Arial" pitchFamily="34" charset="0"/>
              </a:rPr>
              <a:t>software upgrade, LampSite can provide multiple LTE-A features, such as MU-MIMO, CoMP, and CA. With those features, LampSite significantly raises data rate toward users and spectral efficiency. </a:t>
            </a:r>
            <a:endParaRPr lang="zh-CN" altLang="zh-CN" sz="1100" dirty="0" smtClean="0">
              <a:latin typeface="Arial" pitchFamily="34" charset="0"/>
              <a:cs typeface="Arial" pitchFamily="34" charset="0"/>
            </a:endParaRPr>
          </a:p>
          <a:p>
            <a:pPr>
              <a:spcBef>
                <a:spcPts val="400"/>
              </a:spcBef>
            </a:pPr>
            <a:r>
              <a:rPr lang="en-US" altLang="zh-CN" sz="1100" dirty="0" smtClean="0">
                <a:latin typeface="Arial" pitchFamily="34" charset="0"/>
                <a:cs typeface="Arial" pitchFamily="34" charset="0"/>
              </a:rPr>
              <a:t>System architecture is unified between LampSite and Macros. Therefore, solutions and features can remain consistent between indoor and outdoor systems. Such strength means great convenience for operators to synchronize indoor and outdoor technologies. </a:t>
            </a:r>
            <a:endParaRPr lang="en-US" altLang="zh-CN" sz="1100" dirty="0" smtClean="0">
              <a:latin typeface="Arial" pitchFamily="34" charset="0"/>
              <a:ea typeface="华文细黑" pitchFamily="2" charset="-122"/>
              <a:cs typeface="Arial" pitchFamily="34" charset="0"/>
            </a:endParaRPr>
          </a:p>
          <a:p>
            <a:pPr>
              <a:spcBef>
                <a:spcPts val="800"/>
              </a:spcBef>
              <a:spcAft>
                <a:spcPts val="400"/>
              </a:spcAft>
            </a:pPr>
            <a:r>
              <a:rPr lang="en-US" altLang="zh-CN" sz="1100" b="1" dirty="0" smtClean="0">
                <a:solidFill>
                  <a:srgbClr val="FF0000"/>
                </a:solidFill>
                <a:latin typeface="Arial" pitchFamily="34" charset="0"/>
                <a:ea typeface="华文细黑" pitchFamily="2" charset="-122"/>
                <a:cs typeface="Arial" pitchFamily="34" charset="0"/>
              </a:rPr>
              <a:t>High performance and huge capacity</a:t>
            </a:r>
          </a:p>
          <a:p>
            <a:pPr>
              <a:spcAft>
                <a:spcPts val="400"/>
              </a:spcAft>
            </a:pPr>
            <a:r>
              <a:rPr lang="en-US" altLang="zh-CN" sz="1100" dirty="0" smtClean="0">
                <a:latin typeface="Arial" pitchFamily="34" charset="0"/>
                <a:cs typeface="Arial" pitchFamily="34" charset="0"/>
              </a:rPr>
              <a:t>LampSite allows multiple pRRUs to serve one cell, with a cell served by each individual pRRU having the same cell physical cell ID. In the uplink, LampSite adopts independent demodulation of signals from multiple pRRUs and then combines demodulated signals in the BBU without having an increase in background noise.</a:t>
            </a:r>
          </a:p>
          <a:p>
            <a:r>
              <a:rPr lang="en-US" altLang="zh-CN" sz="1100" dirty="0" smtClean="0">
                <a:latin typeface="Arial" pitchFamily="34" charset="0"/>
                <a:cs typeface="Arial" pitchFamily="34" charset="0"/>
              </a:rPr>
              <a:t>With these functions, LampSite remarkably improves downlink RSRP and SINR distribution and provides better uplink reception than DAS to ensure better network performance. With flexible, huge capacity feature, LampSite is able to absorb most of indoor service traffic. MU-MIMO and CA further position LampSite to provide high-rate service experience to users. With indoor dual-band CA, LampSite even provides a peak data rate of as high as 300 Mbit/s. </a:t>
            </a:r>
            <a:endParaRPr lang="zh-CN" altLang="en-US" sz="1100" dirty="0" smtClean="0">
              <a:latin typeface="Arial" pitchFamily="34" charset="0"/>
              <a:ea typeface="华文细黑" pitchFamily="2" charset="-122"/>
              <a:cs typeface="Arial" pitchFamily="34" charset="0"/>
            </a:endParaRPr>
          </a:p>
        </p:txBody>
      </p:sp>
      <p:sp>
        <p:nvSpPr>
          <p:cNvPr id="20" name="矩形 19"/>
          <p:cNvSpPr/>
          <p:nvPr/>
        </p:nvSpPr>
        <p:spPr>
          <a:xfrm>
            <a:off x="4725144" y="1352600"/>
            <a:ext cx="2043608" cy="5391219"/>
          </a:xfrm>
          <a:prstGeom prst="rect">
            <a:avLst/>
          </a:prstGeom>
        </p:spPr>
        <p:txBody>
          <a:bodyPr wrap="square">
            <a:spAutoFit/>
          </a:bodyPr>
          <a:lstStyle/>
          <a:p>
            <a:pPr>
              <a:spcBef>
                <a:spcPts val="0"/>
              </a:spcBef>
              <a:spcAft>
                <a:spcPts val="400"/>
              </a:spcAft>
            </a:pPr>
            <a:r>
              <a:rPr lang="en-US" altLang="zh-CN" sz="1100" b="1" dirty="0" smtClean="0">
                <a:solidFill>
                  <a:srgbClr val="FF0000"/>
                </a:solidFill>
                <a:latin typeface="Arial" pitchFamily="34" charset="0"/>
                <a:ea typeface="华文细黑" pitchFamily="2" charset="-122"/>
                <a:cs typeface="Arial" pitchFamily="34" charset="0"/>
              </a:rPr>
              <a:t>Smart O&amp;M</a:t>
            </a:r>
          </a:p>
          <a:p>
            <a:r>
              <a:rPr lang="en-US" altLang="zh-CN" sz="1100" dirty="0" smtClean="0">
                <a:latin typeface="Arial" pitchFamily="34" charset="0"/>
                <a:cs typeface="Arial" pitchFamily="34" charset="0"/>
              </a:rPr>
              <a:t>LampSite supports pRRU-level network management, which allows users to get clear real-time information about statistics of handovers and call drops and device operating status of the indoor network. LampSite can share an NMS with macro networks so that indoor and outdoor networks adopt a unified network management system (NMS), which makes it possible to greatly lower operators' O&amp;M costs. </a:t>
            </a:r>
          </a:p>
          <a:p>
            <a:pPr>
              <a:spcBef>
                <a:spcPts val="800"/>
              </a:spcBef>
            </a:pPr>
            <a:r>
              <a:rPr lang="en-US" altLang="zh-CN" sz="1100" dirty="0" smtClean="0">
                <a:latin typeface="Arial" pitchFamily="34" charset="0"/>
                <a:cs typeface="Arial" pitchFamily="34" charset="0"/>
              </a:rPr>
              <a:t>LampSite supports SON features applicable to outdoor networks, which enables it to use self-planning and self-configuration to simplify network planning and optimization. Empowered with smart anti-interference and coordination algorithms, LampSite does well in addressing easy call drops in entrance/exit areas and outdoor signal intrusion in window areas. </a:t>
            </a:r>
            <a:endParaRPr lang="zh-CN" altLang="en-US" sz="1100" dirty="0" smtClean="0">
              <a:latin typeface="Arial" pitchFamily="34" charset="0"/>
              <a:ea typeface="华文细黑" pitchFamily="2" charset="-122"/>
              <a:cs typeface="Arial" pitchFamily="34" charset="0"/>
            </a:endParaRPr>
          </a:p>
        </p:txBody>
      </p:sp>
      <p:pic>
        <p:nvPicPr>
          <p:cNvPr id="1030" name="Picture 6"/>
          <p:cNvPicPr>
            <a:picLocks noChangeAspect="1" noChangeArrowheads="1"/>
          </p:cNvPicPr>
          <p:nvPr/>
        </p:nvPicPr>
        <p:blipFill>
          <a:blip r:embed="rId4" cstate="print"/>
          <a:srcRect/>
          <a:stretch>
            <a:fillRect/>
          </a:stretch>
        </p:blipFill>
        <p:spPr bwMode="auto">
          <a:xfrm>
            <a:off x="4725144" y="6681192"/>
            <a:ext cx="1948452" cy="236317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260648" y="488504"/>
            <a:ext cx="3888432" cy="4239622"/>
          </a:xfrm>
          <a:prstGeom prst="rect">
            <a:avLst/>
          </a:prstGeom>
        </p:spPr>
        <p:txBody>
          <a:bodyPr wrap="square">
            <a:spAutoFit/>
          </a:bodyPr>
          <a:lstStyle/>
          <a:p>
            <a:pPr>
              <a:lnSpc>
                <a:spcPct val="150000"/>
              </a:lnSpc>
            </a:pPr>
            <a:r>
              <a:rPr lang="en-US" altLang="zh-CN" sz="1100" b="1" dirty="0" smtClean="0">
                <a:solidFill>
                  <a:srgbClr val="FF0000"/>
                </a:solidFill>
                <a:latin typeface="Arial" pitchFamily="34" charset="0"/>
                <a:ea typeface="华文细黑" pitchFamily="2" charset="-122"/>
                <a:cs typeface="Arial" pitchFamily="34" charset="0"/>
              </a:rPr>
              <a:t>High Return on Investment (ROI)</a:t>
            </a:r>
          </a:p>
          <a:p>
            <a:r>
              <a:rPr lang="en-US" altLang="zh-CN" sz="1100" dirty="0" smtClean="0">
                <a:latin typeface="Arial" pitchFamily="34" charset="0"/>
                <a:cs typeface="Arial" pitchFamily="34" charset="0"/>
              </a:rPr>
              <a:t>Traditional DAS requires numerous RF feeders and special devices like combiners and splitters that must be installed by professional engineers. In this sense, DAS is born to be maligned with high costs and long construction time. Statistics show that DAS engineering cost accounts for over 70% of the total construction expenditure. In addition, reconstruction to support MIMO requires further investment to deploy another DAS system. </a:t>
            </a:r>
            <a:endParaRPr lang="zh-CN" altLang="zh-CN" sz="1100" dirty="0" smtClean="0">
              <a:latin typeface="Arial" pitchFamily="34" charset="0"/>
              <a:cs typeface="Arial" pitchFamily="34" charset="0"/>
            </a:endParaRPr>
          </a:p>
          <a:p>
            <a:r>
              <a:rPr lang="en-US" altLang="zh-CN" sz="1100" dirty="0" smtClean="0">
                <a:latin typeface="Arial" pitchFamily="34" charset="0"/>
                <a:cs typeface="Arial" pitchFamily="34" charset="0"/>
              </a:rPr>
              <a:t>LampSite adopts optical fiber and Ethernet cables that do not require special engineers to complete installation, which can remarkably shorten deployment time and reduces engineering difficulties. Statistics show that LampSite can reduce construction period by 15 to 30 times. For example, the cable routing and device installation that may take one month to complete can be finished within a single day. Still more, LampSite does not require cabling adjustment to achieve system upgrade. Rather, an upgrade in LampSite can be done by adding new RF models to the pRRUs, as simply as changing light bulbs. Besides, LampSite simplifies engineering maintenance so that operators can make their investment count by focusing on device capacity expansion and system upgrade, which is essential to measurably increase their ROIs. </a:t>
            </a:r>
            <a:endParaRPr lang="zh-CN" altLang="en-US" sz="1100" dirty="0" smtClean="0">
              <a:latin typeface="Arial" pitchFamily="34" charset="0"/>
              <a:cs typeface="Arial" pitchFamily="34" charset="0"/>
            </a:endParaRPr>
          </a:p>
        </p:txBody>
      </p:sp>
      <p:pic>
        <p:nvPicPr>
          <p:cNvPr id="8" name="Picture 4"/>
          <p:cNvPicPr>
            <a:picLocks noChangeAspect="1" noChangeArrowheads="1"/>
          </p:cNvPicPr>
          <p:nvPr/>
        </p:nvPicPr>
        <p:blipFill>
          <a:blip r:embed="rId3" cstate="print"/>
          <a:srcRect/>
          <a:stretch>
            <a:fillRect/>
          </a:stretch>
        </p:blipFill>
        <p:spPr bwMode="auto">
          <a:xfrm>
            <a:off x="4221088" y="1413575"/>
            <a:ext cx="2304256" cy="1440160"/>
          </a:xfrm>
          <a:prstGeom prst="rect">
            <a:avLst/>
          </a:prstGeom>
          <a:noFill/>
          <a:ln w="9525">
            <a:noFill/>
            <a:miter lim="800000"/>
            <a:headEnd/>
            <a:tailEnd/>
          </a:ln>
          <a:effectLst/>
        </p:spPr>
      </p:pic>
      <p:sp>
        <p:nvSpPr>
          <p:cNvPr id="9" name="TextBox 8"/>
          <p:cNvSpPr txBox="1"/>
          <p:nvPr/>
        </p:nvSpPr>
        <p:spPr bwMode="auto">
          <a:xfrm>
            <a:off x="4221088" y="2911515"/>
            <a:ext cx="2376264" cy="492443"/>
          </a:xfrm>
          <a:prstGeom prst="rect">
            <a:avLst/>
          </a:prstGeom>
          <a:noFill/>
          <a:ln w="9525">
            <a:noFill/>
            <a:miter lim="800000"/>
            <a:headEnd/>
            <a:tailEnd/>
          </a:ln>
        </p:spPr>
        <p:txBody>
          <a:bodyPr wrap="square" lIns="0" tIns="0" rIns="0" bIns="0" rtlCol="0">
            <a:spAutoFit/>
          </a:bodyPr>
          <a:lstStyle/>
          <a:p>
            <a:pPr>
              <a:spcBef>
                <a:spcPts val="0"/>
              </a:spcBef>
              <a:buClr>
                <a:schemeClr val="tx2"/>
              </a:buClr>
              <a:buSzPct val="60000"/>
            </a:pPr>
            <a:r>
              <a:rPr lang="en-US" altLang="zh-CN" sz="800" i="1" dirty="0" smtClean="0">
                <a:solidFill>
                  <a:srgbClr val="000000"/>
                </a:solidFill>
                <a:ea typeface="微软雅黑" pitchFamily="34" charset="-122"/>
                <a:cs typeface="Calibri" pitchFamily="34" charset="0"/>
              </a:rPr>
              <a:t>UMTS Only: The per-GB cost of LampSite is just 40% of that of the current DAS.</a:t>
            </a:r>
          </a:p>
          <a:p>
            <a:pPr>
              <a:spcBef>
                <a:spcPts val="0"/>
              </a:spcBef>
              <a:buClr>
                <a:schemeClr val="tx2"/>
              </a:buClr>
              <a:buSzPct val="60000"/>
            </a:pPr>
            <a:r>
              <a:rPr lang="en-US" altLang="zh-CN" sz="800" i="1" dirty="0" smtClean="0">
                <a:solidFill>
                  <a:srgbClr val="000000"/>
                </a:solidFill>
                <a:ea typeface="微软雅黑" pitchFamily="34" charset="-122"/>
                <a:cs typeface="Calibri" pitchFamily="34" charset="0"/>
              </a:rPr>
              <a:t>UMTS+LTE with MIMO: The per-GB cost of LampSite is just 10% of the current DAS. </a:t>
            </a:r>
            <a:endParaRPr lang="en-US" sz="800" b="0" i="1" dirty="0" smtClean="0">
              <a:solidFill>
                <a:srgbClr val="C00000"/>
              </a:solidFill>
              <a:ea typeface="微软雅黑" pitchFamily="34" charset="-122"/>
              <a:cs typeface="Calibri" pitchFamily="34" charset="0"/>
            </a:endParaRPr>
          </a:p>
        </p:txBody>
      </p:sp>
      <p:sp>
        <p:nvSpPr>
          <p:cNvPr id="10" name="TextBox 9"/>
          <p:cNvSpPr txBox="1"/>
          <p:nvPr/>
        </p:nvSpPr>
        <p:spPr>
          <a:xfrm>
            <a:off x="4293097" y="1136576"/>
            <a:ext cx="2160240" cy="276999"/>
          </a:xfrm>
          <a:prstGeom prst="rect">
            <a:avLst/>
          </a:prstGeom>
          <a:noFill/>
        </p:spPr>
        <p:txBody>
          <a:bodyPr wrap="square" rtlCol="0">
            <a:spAutoFit/>
          </a:bodyPr>
          <a:lstStyle/>
          <a:p>
            <a:pPr algn="ctr">
              <a:buNone/>
            </a:pPr>
            <a:r>
              <a:rPr lang="en-US" altLang="zh-CN" sz="1200" b="0" dirty="0" smtClean="0">
                <a:latin typeface="+mn-lt"/>
              </a:rPr>
              <a:t>TCO per </a:t>
            </a:r>
            <a:r>
              <a:rPr lang="en-US" altLang="zh-CN" sz="1200" dirty="0" smtClean="0">
                <a:latin typeface="+mn-lt"/>
              </a:rPr>
              <a:t>GB</a:t>
            </a:r>
            <a:endParaRPr lang="zh-CN" altLang="en-US" sz="1200" b="0" dirty="0" err="1" smtClean="0">
              <a:latin typeface="+mn-lt"/>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effectLst/>
      </a:spPr>
      <a:bodyPr wrap="square">
        <a:spAutoFit/>
      </a:bodyPr>
      <a:lstStyle>
        <a:defPPr>
          <a:spcBef>
            <a:spcPct val="50000"/>
          </a:spcBef>
          <a:defRPr sz="9500" dirty="0" smtClean="0">
            <a:solidFill>
              <a:schemeClr val="bg2">
                <a:lumMod val="50000"/>
              </a:schemeClr>
            </a:solidFill>
            <a:latin typeface="Georgia" pitchFamily="18" charset="0"/>
          </a:defRPr>
        </a:defPPr>
      </a:lstStyle>
    </a:txDef>
  </a:objectDefaults>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98077</TotalTime>
  <Words>823</Words>
  <Application>Microsoft Office PowerPoint</Application>
  <PresentationFormat>A4 纸张(210x297 毫米)</PresentationFormat>
  <Paragraphs>24</Paragraphs>
  <Slides>2</Slides>
  <Notes>2</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vt:i4>
      </vt:variant>
    </vt:vector>
  </HeadingPairs>
  <TitlesOfParts>
    <vt:vector size="12" baseType="lpstr">
      <vt:lpstr>华文细黑</vt:lpstr>
      <vt:lpstr>经典繁仿黑</vt:lpstr>
      <vt:lpstr>楷体</vt:lpstr>
      <vt:lpstr>宋体</vt:lpstr>
      <vt:lpstr>微软雅黑</vt:lpstr>
      <vt:lpstr>Arial</vt:lpstr>
      <vt:lpstr>Arial Black</vt:lpstr>
      <vt:lpstr>Calibri</vt:lpstr>
      <vt:lpstr>Impact</vt:lpstr>
      <vt:lpstr>Office 主题</vt:lpstr>
      <vt:lpstr>PowerPoint 演示文稿</vt:lpstr>
      <vt:lpstr>PowerPoint 演示文稿</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Leading Player in CDMA Market Worldwide</dc:title>
  <dc:creator>l02524</dc:creator>
  <cp:lastModifiedBy>Philip Song (Xiaodi)</cp:lastModifiedBy>
  <cp:revision>2978</cp:revision>
  <dcterms:created xsi:type="dcterms:W3CDTF">2006-07-12T09:32:55Z</dcterms:created>
  <dcterms:modified xsi:type="dcterms:W3CDTF">2015-10-25T12:13:22Z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(10)f8Ql5jCdSMoOM6+K+Rty9TbFk35DsDQ+8tnkxzpaUsCIMnPfQQTVyZhSSC6pU4ZrkpBIyM4F_x000d_ YAkSN3zR+fbn5dAgMAm4aAF5mfw6An/ZhaZWnHjv+Gnq7jknJLcBv1vY6FduIovis4GubX3j_x000d_ NRM9tFN2xTrVW8ev8fSYT9Ekzv3MktctrLG5GIm9As0EY/QlWAlavkYN8ZRwSODTF26LNHOs_x000d_ Qj9bhcs0i3G8kwemKT</vt:lpwstr>
  </property>
  <property fmtid="{D5CDD505-2E9C-101B-9397-08002B2CF9AE}" pid="3" name="_ms_pID_7253431">
    <vt:lpwstr>Lrw9Dqm/UjK0oE96eYAc6AMXX/7f8/EC0Oi8Ar1u45NZ65jv9DM6KL_x000d_ 9G1BVmewL9fw2NlLbNp20DtIadYpI82SyUlhF6OoqwWf2WfqkT88bOXe+kG883PbJ59CH/si_x000d_ ZQ4W3rmB46HCiRZxVfVjPBDWZVdAyfKUDGpKo+aRY+QhBJuaSyz00q/ytMNiXH5e22vzqOGz_x000d_ Ku8bcatQp9ttE8UCcCvaHl0XazyLTqp5pibv</vt:lpwstr>
  </property>
  <property fmtid="{D5CDD505-2E9C-101B-9397-08002B2CF9AE}" pid="4" name="_ms_pID_7253432">
    <vt:lpwstr>GWpeQVavXtN7crvwbGohkVGg60bfBDz6WQV/_x000d_ ZAHsHrgHksrE/HPJinsENdZDnM/V77GGCZ10OOurYRztfgpSKEJ4umEXqJUxH1F8EfHFsqO6_x000d_ yGHhvAvoIadA7sU8mZ0WSAx6NGiFC56Fgumu4f5s0DM9nlHUI4Z+ipfracvdk33gJ6MHQeEp_x000d_ B12gUAz6dYRELpbWMN9ympWYcDlMxcg6qKltF8DZwZWMnwuJxMuFPP</vt:lpwstr>
  </property>
  <property fmtid="{D5CDD505-2E9C-101B-9397-08002B2CF9AE}" pid="5" name="_ms_pID_7253433">
    <vt:lpwstr>l6m/HBfxdReN5lBEZB_x000d_ ufwYWuxqz9fMVOcel9wUDysyd8GTpS8heIQupaYUJ3J9vEwVYaKuJ/S3Cy0Vr25CHT3QBCm7_x000d_ AwaryhoSbcVmBTuXXLYoOM0Cy9SMNhn6WcAkhFZIKGBMl6TdjtGrQQFrfBa1xUdSHPkWv370_x000d_ fbc4fKfUVBqyAbt5fXItTyZrqpeL2lEFGcYfSozoPGqP4UfVA0w//w7QMHjsobiLXINrsa9z</vt:lpwstr>
  </property>
  <property fmtid="{D5CDD505-2E9C-101B-9397-08002B2CF9AE}" pid="6" name="_ms_pID_7253434">
    <vt:lpwstr>_x000d_ b8fj7PBN4eGqw2bf/IBR1hLuShijnl5ekVTgKYpFLeB4oUbYAoX6hrjd4dQLgcCjCsGuFaAK_x000d_ f85r29qlgUfpI30rHWbFsKFpnd5/eOlpZovce3bqYVemWPKaAKuViPZQaL1FlsEwaAaD7aG8_x000d_ 5Qdy0dSCw0HeiZco2GSevFcKwxD0YlM376on3isEPcoEUwyKFoyC/XR0D6BTqj/nDhaPI5xj_x000d_ Fvqr0npfFIv+xxj7</vt:lpwstr>
  </property>
  <property fmtid="{D5CDD505-2E9C-101B-9397-08002B2CF9AE}" pid="7" name="_ms_pID_7253435">
    <vt:lpwstr>p4rGbRI1HZsOlJRUONezEuHZSDefwT6FjddncQ/PopS07cbKm/XfIvgr_x000d_ XOxMBot7RqXCDAYk0mejUsau8WE55fZn0kTBWCQqpUbBoyvIN/GEitj9AkfLu5UjEfCyCBbF_x000d_ Pm6rsgilU061R9GsxQJ6Ih89q8Qns1N8sN0hITKK7cLN+1AOfoWsiCiGZGO0bgIy59UqoufI_x000d_ YfZO+3F1Rasf2Qs166XyGu/TRBA8rQaRDo</vt:lpwstr>
  </property>
  <property fmtid="{D5CDD505-2E9C-101B-9397-08002B2CF9AE}" pid="8" name="_ms_pID_7253436">
    <vt:lpwstr>iY4qMoaAdYikc/SGZ0pI9uiS8GDyeAly1UN6j3_x000d_ gJVcihKdqHUFpEY4H3ATJecvQs3h1XikEcton7DFAcL9wMDCJtzsBK9qCia/T9jRzM7UvSVN_x000d_ ugP0aGof3KnTi2ufLtKK5w90jSDC8OHG9OaTQZG3YXyoxw6Jr/m1mv11OU9V3PFQlYOuwv+v_x000d_ YC38k/nx7C6988hxOfQGIKqyLjm8m7pIBr1unYpGn9D8b2v06yUE</vt:lpwstr>
  </property>
  <property fmtid="{D5CDD505-2E9C-101B-9397-08002B2CF9AE}" pid="9" name="_ms_pID_7253437">
    <vt:lpwstr>lBeFZA1escPlW9k+is12_x000d_ Do6GXFUf7aKLLAKDEuO6nwMADELDmi/j1Pie+oQ9ClmXj1sOD3b/NDKtEa+0wBpekScD5qrJ_x000d_ oqVE5R9vUE66DOvTl4sb5Yrs6tuXnL1cvoZ26s58+j0COIs/WpXI6CBlpORaDLaZJeuHBIKA_x000d_ GAmrX8QGLE0UF8KMt0d8crBCdwbja5zejJEOgoFH6mhJxVnHtdDsrwO6mxFtCw8DM6zZca</vt:lpwstr>
  </property>
  <property fmtid="{D5CDD505-2E9C-101B-9397-08002B2CF9AE}" pid="10" name="_ms_pID_7253438">
    <vt:lpwstr>fd_x000d_ rNL2hIjkpPyEiRBwtp4MRMidLY+VsD68FsFDWrVYIx3DWAZpYXdP7elOrN7rhejdcrf+7yeS_x000d_ UTxU/uXQXdFa97OhzgPZezvm+Do16O5c46Wu9BdORACMMn7r/c1tB7jwW6+QPH9uKBZ2Q6Bz_x000d_ 08c018Xvh6OfZ6cDIzPC80ocQRYTH3uQzuiE3yRJYm9zydPI5E59F9DmPAZam72nXCVo97Af_x000d_ OBU8jOfSaz33ct</vt:lpwstr>
  </property>
  <property fmtid="{D5CDD505-2E9C-101B-9397-08002B2CF9AE}" pid="11" name="_ms_pID_7253439">
    <vt:lpwstr>um8vdXvaQWt/RCLxwRRoGL+qBarzZhMMZfR94y6KeTvRzGXv91txQ=</vt:lpwstr>
  </property>
  <property fmtid="{D5CDD505-2E9C-101B-9397-08002B2CF9AE}" pid="12" name="_new_ms_pID_72543">
    <vt:lpwstr>(3)qGTblqp+8nAm3teQrzaMlYH5ZU2QJmgPYWCsz/eHlSfi9PsPJdDdeE5rhTDuUApMRwsIL6Ci
Wj6vV1gJNKueBNoKqkMbXFyYphEKjTRQfIljOvFBQUVmKBI8X1Y/Jt6V5K2MiBC8pcycNrma
LGwYLSK0LKoUAXK31oGvwuvcI+tvwx7gRUIgW+DjhEaCXxIr00zeyF2cqFmCvgVqk1rejDJ1
VcFb0WCsdhgcq071Y5</vt:lpwstr>
  </property>
  <property fmtid="{D5CDD505-2E9C-101B-9397-08002B2CF9AE}" pid="13" name="_new_ms_pID_725431">
    <vt:lpwstr>krvctKTy246QDP1ptPaEqD2beCDYrl7K/RHYCYlmonH07Pw55AtiYU
IAVGoqBsOD2F14F787OaZ5BrGTa2TCRe77V643mUGc6+dPGrub/DB1waTWTsz1xDDHSSIepp
FQdCcXt2Sn5PFDUoULHIL+UApm3QRzcww0AIiV1mjn6I3IRA4xd4RMk/qiyXhGbxxgHHlN0T
I1I09NEFLEzWGKcP+4M7lj50rRahEdsLOxv4</vt:lpwstr>
  </property>
  <property fmtid="{D5CDD505-2E9C-101B-9397-08002B2CF9AE}" pid="14" name="_new_ms_pID_725432">
    <vt:lpwstr>diasy+MJiPppXT0bD3eKntmwYmGxsK/iUL3x
sMErOzfQXR73ornq0kxGeZkoRDaHfSxSlq/XftEJbGwO/PNQcSBIpLQClQNQ2uhZfJB2H9Qm
CnW0cynHBhJdpZyzdVnNQgiIXbwKcKx6qYxzZ4uMayrwFCTwNV2yEeqlrzvA+a4DwkmEBFsp
oIrJBydr6hVzNA==</vt:lpwstr>
  </property>
  <property fmtid="{D5CDD505-2E9C-101B-9397-08002B2CF9AE}" pid="15" name="_new_ms_pID_725433">
    <vt:lpwstr>6k</vt:lpwstr>
  </property>
  <property fmtid="{D5CDD505-2E9C-101B-9397-08002B2CF9AE}" pid="16" name="sflag">
    <vt:lpwstr>1445759761</vt:lpwstr>
  </property>
</Properties>
</file>